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2277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383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4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570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B02557A-7053-4340-A874-8AB926A8EDA1}" type="datetimeFigureOut">
              <a:rPr lang="en-US" smtClean="0"/>
              <a:pPr/>
              <a:t>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8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69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64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917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3688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97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smtClean="0"/>
              <a:pPr/>
              <a:t>1/26/2021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76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B02557A-7053-4340-A874-8AB926A8EDA1}" type="datetimeFigureOut">
              <a:rPr lang="en-US" smtClean="0"/>
              <a:pPr/>
              <a:t>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27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2293" y="1391317"/>
            <a:ext cx="6047409" cy="1602780"/>
          </a:xfrm>
        </p:spPr>
        <p:txBody>
          <a:bodyPr>
            <a:normAutofit/>
          </a:bodyPr>
          <a:lstStyle/>
          <a:p>
            <a:pPr algn="ctr"/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chuyên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ngành</a:t>
            </a:r>
            <a:endParaRPr 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43218" y="4928566"/>
            <a:ext cx="6047409" cy="139095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Long  – 1711060469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– 1711061469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95358" y="3148741"/>
            <a:ext cx="6401278" cy="11979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900" kern="120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  <a:r>
              <a:rPr lang="en-US" sz="3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bắn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Zombie </a:t>
            </a:r>
            <a:r>
              <a:rPr lang="en-US" sz="3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Unity 3D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434E5E4-E954-4654-8E06-994B5E88E359}"/>
              </a:ext>
            </a:extLst>
          </p:cNvPr>
          <p:cNvSpPr txBox="1">
            <a:spLocks/>
          </p:cNvSpPr>
          <p:nvPr/>
        </p:nvSpPr>
        <p:spPr>
          <a:xfrm>
            <a:off x="1224955" y="4900819"/>
            <a:ext cx="3694676" cy="107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Kim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Hưng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960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51791"/>
            <a:ext cx="10058400" cy="10072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333D42-877C-476A-AB7B-95617835F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" t="4732" r="3020" b="6967"/>
          <a:stretch/>
        </p:blipFill>
        <p:spPr>
          <a:xfrm>
            <a:off x="159027" y="1365107"/>
            <a:ext cx="5433391" cy="4976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483A3-485C-4CFE-9AF0-00F224D5FED3}"/>
              </a:ext>
            </a:extLst>
          </p:cNvPr>
          <p:cNvPicPr/>
          <p:nvPr/>
        </p:nvPicPr>
        <p:blipFill rotWithShape="1">
          <a:blip r:embed="rId3"/>
          <a:srcRect l="14959" t="5730" r="15581" b="6171"/>
          <a:stretch/>
        </p:blipFill>
        <p:spPr bwMode="auto">
          <a:xfrm>
            <a:off x="6096000" y="1259089"/>
            <a:ext cx="5168348" cy="25045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3F14A2-251B-4278-8326-3DE6A5FBEEEA}"/>
              </a:ext>
            </a:extLst>
          </p:cNvPr>
          <p:cNvPicPr/>
          <p:nvPr/>
        </p:nvPicPr>
        <p:blipFill rotWithShape="1">
          <a:blip r:embed="rId4"/>
          <a:srcRect l="22818" t="13932" r="23267" b="10641"/>
          <a:stretch/>
        </p:blipFill>
        <p:spPr>
          <a:xfrm>
            <a:off x="6096001" y="3853136"/>
            <a:ext cx="5168348" cy="2252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F7C3B9-2546-425A-A4DD-E7E402236FA0}"/>
              </a:ext>
            </a:extLst>
          </p:cNvPr>
          <p:cNvSpPr txBox="1"/>
          <p:nvPr/>
        </p:nvSpPr>
        <p:spPr>
          <a:xfrm>
            <a:off x="11453139" y="622865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78393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0072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7C3B9-2546-425A-A4DD-E7E402236FA0}"/>
              </a:ext>
            </a:extLst>
          </p:cNvPr>
          <p:cNvSpPr txBox="1"/>
          <p:nvPr/>
        </p:nvSpPr>
        <p:spPr>
          <a:xfrm>
            <a:off x="11453139" y="622865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54396-6B57-4C27-862C-332F6B75B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279" y="1110002"/>
            <a:ext cx="5427309" cy="489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2C8D09-C72F-464B-831E-60CEA24C2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11" y="1110002"/>
            <a:ext cx="5599589" cy="48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6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0072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7C3B9-2546-425A-A4DD-E7E402236FA0}"/>
              </a:ext>
            </a:extLst>
          </p:cNvPr>
          <p:cNvSpPr txBox="1"/>
          <p:nvPr/>
        </p:nvSpPr>
        <p:spPr>
          <a:xfrm>
            <a:off x="11453139" y="622865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67419-4CC5-460D-8875-1DAEF0CAB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5" y="1153072"/>
            <a:ext cx="6069496" cy="4903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EB89C2-7110-44B2-BAFA-8E3AB43EAC97}"/>
              </a:ext>
            </a:extLst>
          </p:cNvPr>
          <p:cNvPicPr/>
          <p:nvPr/>
        </p:nvPicPr>
        <p:blipFill rotWithShape="1">
          <a:blip r:embed="rId3"/>
          <a:srcRect l="23358" t="11974" r="16675" b="6177"/>
          <a:stretch/>
        </p:blipFill>
        <p:spPr>
          <a:xfrm>
            <a:off x="6635163" y="1047322"/>
            <a:ext cx="4996070" cy="2517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32F3E-3ECE-444C-BC9B-6FC004549C6F}"/>
              </a:ext>
            </a:extLst>
          </p:cNvPr>
          <p:cNvPicPr/>
          <p:nvPr/>
        </p:nvPicPr>
        <p:blipFill rotWithShape="1">
          <a:blip r:embed="rId4"/>
          <a:srcRect l="23497" t="22923" r="23273" b="10799"/>
          <a:stretch/>
        </p:blipFill>
        <p:spPr>
          <a:xfrm>
            <a:off x="6635163" y="3604657"/>
            <a:ext cx="4996070" cy="251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46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00729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7C3B9-2546-425A-A4DD-E7E402236FA0}"/>
              </a:ext>
            </a:extLst>
          </p:cNvPr>
          <p:cNvSpPr txBox="1"/>
          <p:nvPr/>
        </p:nvSpPr>
        <p:spPr>
          <a:xfrm>
            <a:off x="11453139" y="622865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6BAC0-EEB8-4F97-9788-DA8F1FF49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4" y="1007297"/>
            <a:ext cx="6255027" cy="51284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33EA68-DA7C-40CB-BBE0-30627238C5B6}"/>
              </a:ext>
            </a:extLst>
          </p:cNvPr>
          <p:cNvPicPr/>
          <p:nvPr/>
        </p:nvPicPr>
        <p:blipFill rotWithShape="1">
          <a:blip r:embed="rId3"/>
          <a:srcRect l="22910" t="17175" r="22696" b="10117"/>
          <a:stretch/>
        </p:blipFill>
        <p:spPr>
          <a:xfrm>
            <a:off x="6679096" y="1126435"/>
            <a:ext cx="5367129" cy="50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07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B8C76-498A-419D-B3B4-BEEA88413899}"/>
              </a:ext>
            </a:extLst>
          </p:cNvPr>
          <p:cNvSpPr txBox="1"/>
          <p:nvPr/>
        </p:nvSpPr>
        <p:spPr>
          <a:xfrm>
            <a:off x="11453139" y="622865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3559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81809"/>
            <a:ext cx="10058400" cy="206747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CẢM ƠN THẦY VÀ CÁC BẠN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12351864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70</TotalTime>
  <Words>89</Words>
  <Application>Microsoft Office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Rockwell</vt:lpstr>
      <vt:lpstr>Rockwell Condensed</vt:lpstr>
      <vt:lpstr>Wingdings</vt:lpstr>
      <vt:lpstr>Wood Type</vt:lpstr>
      <vt:lpstr>Báo cáo đồ án chuyên ngành</vt:lpstr>
      <vt:lpstr>1. Các chứng năng đã làm được</vt:lpstr>
      <vt:lpstr>1. Các chứng năng đã làm được</vt:lpstr>
      <vt:lpstr>1. Các chứng năng đã làm được</vt:lpstr>
      <vt:lpstr>1. Các chứng năng đã làm được</vt:lpstr>
      <vt:lpstr>2. Demo</vt:lpstr>
      <vt:lpstr>CẢM ƠN THẦY VÀ CÁC BẠN ĐÃ LẮNG NGHE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chuyên ngành</dc:title>
  <dc:creator>wang karry</dc:creator>
  <cp:lastModifiedBy>Thanh Long</cp:lastModifiedBy>
  <cp:revision>22</cp:revision>
  <dcterms:created xsi:type="dcterms:W3CDTF">2021-01-25T01:31:08Z</dcterms:created>
  <dcterms:modified xsi:type="dcterms:W3CDTF">2021-01-25T18:15:56Z</dcterms:modified>
</cp:coreProperties>
</file>